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Varela Round"/>
      <p:regular r:id="rId16"/>
    </p:embeddedFont>
    <p:embeddedFont>
      <p:font typeface="Shadows Into Light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hadowsIntoLight-regular.fntdata"/><Relationship Id="rId16" Type="http://schemas.openxmlformats.org/officeDocument/2006/relationships/font" Target="fonts/VarelaRou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8abeda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8abeda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8abeda7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8abeda7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8abeda7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8abeda7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8abeda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8abeda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8abeda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8abeda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8b1672b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8b1672b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8b1672b7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8b1672b7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8abeda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8abeda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8b1672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8b1672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8abeda7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8abeda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11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1650450" y="13725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400"/>
              <a:buNone/>
              <a:defRPr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21" name="Google Shape;21;p7"/>
          <p:cNvSpPr txBox="1"/>
          <p:nvPr/>
        </p:nvSpPr>
        <p:spPr>
          <a:xfrm>
            <a:off x="3593400" y="1238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979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3950607" y="1178416"/>
            <a:ext cx="1308410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7"/>
          <p:cNvSpPr/>
          <p:nvPr/>
        </p:nvSpPr>
        <p:spPr>
          <a:xfrm>
            <a:off x="3874668" y="1113844"/>
            <a:ext cx="1394664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9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9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0" name="Google Shape;40;p10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10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4550" y="5173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yerwayer.com/2018/10/facebook-responsables-hackeo-masivo/" TargetMode="External"/><Relationship Id="rId4" Type="http://schemas.openxmlformats.org/officeDocument/2006/relationships/hyperlink" Target="https://www.nytimes.com/es/2018/03/26/facebook-mark-zuckerberg-cambridge-analytica/" TargetMode="External"/><Relationship Id="rId5" Type="http://schemas.openxmlformats.org/officeDocument/2006/relationships/hyperlink" Target="https://www.nytimes.com/es/2018/03/26/facebook-mark-zuckerberg-cambridge-analytica/" TargetMode="External"/><Relationship Id="rId6" Type="http://schemas.openxmlformats.org/officeDocument/2006/relationships/hyperlink" Target="http://fortune.com/2018/04/06/facebook-scandals-mark-zuckerberg/" TargetMode="External"/><Relationship Id="rId7" Type="http://schemas.openxmlformats.org/officeDocument/2006/relationships/hyperlink" Target="https://www.acm.org/about-acm/code-of-ethics-in-spanish" TargetMode="External"/><Relationship Id="rId8" Type="http://schemas.openxmlformats.org/officeDocument/2006/relationships/hyperlink" Target="https://www.nytimes.com/es/2018/03/26/facebook-mark-zuckerberg-cambridge-analytic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ctrTitle"/>
          </p:nvPr>
        </p:nvSpPr>
        <p:spPr>
          <a:xfrm>
            <a:off x="1830925" y="1827938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FACEBOOK :(</a:t>
            </a:r>
            <a:endParaRPr/>
          </a:p>
        </p:txBody>
      </p:sp>
      <p:sp>
        <p:nvSpPr>
          <p:cNvPr id="62" name="Google Shape;62;p19"/>
          <p:cNvSpPr txBox="1"/>
          <p:nvPr/>
        </p:nvSpPr>
        <p:spPr>
          <a:xfrm>
            <a:off x="1293825" y="3364600"/>
            <a:ext cx="240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Abraham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Constanza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Christopher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Katia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Miguel Ángel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976254" y="713150"/>
            <a:ext cx="39306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REFERENCIAS</a:t>
            </a:r>
            <a:endParaRPr sz="3600"/>
          </a:p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57600" y="1060850"/>
            <a:ext cx="72288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Reyes, M. (2018). Facebook ha descubierto a los responsables del hackeo masivo de 50 millones de usuarios. 31/10/18, de FayerWayer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https://www.fayerwayer.com/2018/10/facebook-responsables-hackeo-masivo/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 York Times. (2018). Los planes de Facebook tras el escándalo de robo de datos. Recuperado de</a:t>
            </a:r>
            <a:r>
              <a:rPr lang="es-419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https://www.nytimes.com/es/2018/03/26/facebook-mark-zuckerberg-cambridge-analytica/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Jenkins, A. (2018). We’re keeping track of all of Facebook’s Scandal so you don’t have to. Recuperado de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http://fortune.com/2018/04/06/facebook-scandals-mark-zuckerberg/</a:t>
            </a:r>
            <a:r>
              <a:rPr lang="es-419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ACM. (S,F). Código de Ética y Conducta Profesional de ACM. 31 de Octubre 2018, de ACM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https://www.acm.org/about-acm/code-of-ethics-in-spanish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ocurrió?</a:t>
            </a:r>
            <a:endParaRPr/>
          </a:p>
        </p:txBody>
      </p:sp>
      <p:sp>
        <p:nvSpPr>
          <p:cNvPr id="68" name="Google Shape;68;p20"/>
          <p:cNvSpPr txBox="1"/>
          <p:nvPr/>
        </p:nvSpPr>
        <p:spPr>
          <a:xfrm>
            <a:off x="1212850" y="2612700"/>
            <a:ext cx="313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Consecuencias: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69" name="Google Shape;69;p20"/>
          <p:cNvSpPr txBox="1"/>
          <p:nvPr/>
        </p:nvSpPr>
        <p:spPr>
          <a:xfrm>
            <a:off x="926200" y="3480225"/>
            <a:ext cx="3707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Multa de 565,000  euros por parte de Londres a Facebook por el caso Cambridge 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analytic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2913125" y="1238075"/>
            <a:ext cx="30678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Robo de información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Fake news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Cuentas hackeadas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1" name="Google Shape;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75" y="2008800"/>
            <a:ext cx="2349100" cy="2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947600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1.2: Evitar el daño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No a las consecuencias negativas :D</a:t>
            </a:r>
            <a:endParaRPr/>
          </a:p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3396313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1.3: Ser honesto y confiable</a:t>
            </a:r>
            <a:endParaRPr/>
          </a:p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845050" y="1855000"/>
            <a:ext cx="22974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1.6 Respetar la privacidad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Usar los datos solo con fines legítimos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</a:t>
            </a:r>
            <a:r>
              <a:rPr lang="es-419"/>
              <a:t>hizo</a:t>
            </a:r>
            <a:r>
              <a:rPr lang="es-419"/>
              <a:t> bien </a:t>
            </a:r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2909150"/>
            <a:ext cx="2599825" cy="1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014825" y="1518125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1.7 Respetar la confidencialidad.</a:t>
            </a:r>
            <a:br>
              <a:rPr lang="es-419"/>
            </a:br>
            <a:endParaRPr/>
          </a:p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2.4 Aceptar y proporcionar una revisión profesional adecuada.</a:t>
            </a:r>
            <a:br>
              <a:rPr lang="es-419"/>
            </a:br>
            <a:endParaRPr/>
          </a:p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5616875" y="1126675"/>
            <a:ext cx="25254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2.8 Acceder a los recursos informáticos y de comunicación sólo cuando esté autorizado, o cuando sea necesario para proteger el bien público.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25" y="2792850"/>
            <a:ext cx="2432350" cy="1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28" y="3158425"/>
            <a:ext cx="2249450" cy="1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2" type="body"/>
          </p:nvPr>
        </p:nvSpPr>
        <p:spPr>
          <a:xfrm>
            <a:off x="1408925" y="1588575"/>
            <a:ext cx="30408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3.6 Tener cuidado al modificar o retirar sistemas.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Los usuarios deben ser notificados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139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idx="3" type="body"/>
          </p:nvPr>
        </p:nvSpPr>
        <p:spPr>
          <a:xfrm>
            <a:off x="5089425" y="1661325"/>
            <a:ext cx="22974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2F2F36"/>
                </a:solidFill>
                <a:latin typeface="Verdana"/>
                <a:ea typeface="Verdana"/>
                <a:cs typeface="Verdana"/>
                <a:sym typeface="Verdana"/>
              </a:rPr>
              <a:t>4.1 Defender, promover y respetar los principios del Código.</a:t>
            </a:r>
            <a:endParaRPr sz="1300">
              <a:solidFill>
                <a:srgbClr val="2F2F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2728725"/>
            <a:ext cx="3297806" cy="1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06" y="2571750"/>
            <a:ext cx="2670008" cy="1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828200" y="1450050"/>
            <a:ext cx="75264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Facebook dio a conocer que l</a:t>
            </a:r>
            <a:r>
              <a:rPr lang="es-419"/>
              <a:t>os hackers habían explotado un error en el código de la red social para robar los tokens de acceso a los millones de perfiles en la plataforma, y que las contraseñas de los usuarios estaban seguras, una enorme investigación comenzó por parte del FBI para encontrar a los culpables, quienes se rumoraba pudieron haber sido desde grupos como Anonymous hasta organizaciones de “ciber-terrorismo”.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Después</a:t>
            </a:r>
            <a:r>
              <a:rPr lang="es-419"/>
              <a:t> se afirmó la </a:t>
            </a:r>
            <a:r>
              <a:rPr lang="es-419"/>
              <a:t>versión</a:t>
            </a:r>
            <a:r>
              <a:rPr lang="es-419"/>
              <a:t> de que los culpables </a:t>
            </a:r>
            <a:r>
              <a:rPr lang="es-419"/>
              <a:t>habían</a:t>
            </a:r>
            <a:r>
              <a:rPr lang="es-419"/>
              <a:t> sido “spammers” quienes </a:t>
            </a:r>
            <a:r>
              <a:rPr lang="es-419"/>
              <a:t>pretendían</a:t>
            </a:r>
            <a:r>
              <a:rPr lang="es-419"/>
              <a:t> ganar dinero </a:t>
            </a:r>
            <a:r>
              <a:rPr lang="es-419"/>
              <a:t>haciéndose</a:t>
            </a:r>
            <a:r>
              <a:rPr lang="es-419"/>
              <a:t> pasar por una agencia de marketing</a:t>
            </a:r>
            <a:endParaRPr/>
          </a:p>
        </p:txBody>
      </p:sp>
      <p:sp>
        <p:nvSpPr>
          <p:cNvPr id="121" name="Google Shape;121;p26"/>
          <p:cNvSpPr txBox="1"/>
          <p:nvPr/>
        </p:nvSpPr>
        <p:spPr>
          <a:xfrm>
            <a:off x="2849400" y="537125"/>
            <a:ext cx="3732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¿Qué ocurrió 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después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?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1128825" y="1676725"/>
            <a:ext cx="37962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800"/>
              <a:t>A pesar de que Mark Zuckerberg haya asumido la culpa de todo este </a:t>
            </a:r>
            <a:r>
              <a:rPr lang="es-419" sz="1800"/>
              <a:t>escándalo</a:t>
            </a:r>
            <a:r>
              <a:rPr lang="es-419" sz="1800"/>
              <a:t>, creemos que facebook debería cambiar su modelo de preservación de información y aumentar la seguridad siguiendo el Código impartido por el ACM.</a:t>
            </a:r>
            <a:endParaRPr sz="1800"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74" y="1634100"/>
            <a:ext cx="312812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